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1" r:id="rId4"/>
  </p:sldMasterIdLst>
  <p:notesMasterIdLst>
    <p:notesMasterId r:id="rId5"/>
  </p:notesMasterIdLst>
  <p:sldIdLst>
    <p:sldId id="256" r:id="rId6"/>
    <p:sldId id="257" r:id="rId7"/>
    <p:sldId id="258" r:id="rId8"/>
  </p:sldIdLst>
  <p:sldSz cy="18288000" cx="10287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576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760" orient="horz"/>
        <p:guide pos="32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464919" y="685800"/>
            <a:ext cx="1928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:notes"/>
          <p:cNvSpPr/>
          <p:nvPr>
            <p:ph idx="2" type="sldImg"/>
          </p:nvPr>
        </p:nvSpPr>
        <p:spPr>
          <a:xfrm>
            <a:off x="2464919" y="685800"/>
            <a:ext cx="1928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" name="Google Shape;2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g3337e223b4d_0_13:notes"/>
          <p:cNvSpPr/>
          <p:nvPr>
            <p:ph idx="2" type="sldImg"/>
          </p:nvPr>
        </p:nvSpPr>
        <p:spPr>
          <a:xfrm>
            <a:off x="2464919" y="685800"/>
            <a:ext cx="1928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Google Shape;29;g3337e223b4d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3337e223b4d_0_16:notes"/>
          <p:cNvSpPr/>
          <p:nvPr>
            <p:ph idx="2" type="sldImg"/>
          </p:nvPr>
        </p:nvSpPr>
        <p:spPr>
          <a:xfrm>
            <a:off x="2464919" y="685800"/>
            <a:ext cx="1928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Google Shape;34;g3337e223b4d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ories 01" type="title">
  <p:cSld name="TITLE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8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287000" cy="1828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2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76925" lIns="176925" spcFirstLastPara="1" rIns="176925" wrap="square" tIns="1769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0" name="Google Shape;10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0783" y="1472751"/>
            <a:ext cx="1231341" cy="11098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Google Shape;11;p2"/>
          <p:cNvCxnSpPr/>
          <p:nvPr/>
        </p:nvCxnSpPr>
        <p:spPr>
          <a:xfrm>
            <a:off x="2592761" y="1719326"/>
            <a:ext cx="0" cy="605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ories 02">
  <p:cSld name="TITLE_1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287000" cy="1828798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76925" lIns="176925" spcFirstLastPara="1" rIns="176925" wrap="square" tIns="1769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5" name="Google Shape;15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0783" y="1472751"/>
            <a:ext cx="1231341" cy="11098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Google Shape;16;p3"/>
          <p:cNvCxnSpPr/>
          <p:nvPr/>
        </p:nvCxnSpPr>
        <p:spPr>
          <a:xfrm>
            <a:off x="2592761" y="1719326"/>
            <a:ext cx="0" cy="605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ories 03">
  <p:cSld name="TITLE_2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</p:spPr>
        <p:txBody>
          <a:bodyPr anchorCtr="0" anchor="ctr" bIns="176925" lIns="176925" spcFirstLastPara="1" rIns="176925" wrap="square" tIns="1769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9" name="Google Shape;19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287000" cy="18288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0783" y="1472751"/>
            <a:ext cx="1231341" cy="11098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Google Shape;21;p4"/>
          <p:cNvCxnSpPr/>
          <p:nvPr/>
        </p:nvCxnSpPr>
        <p:spPr>
          <a:xfrm>
            <a:off x="2592761" y="1719326"/>
            <a:ext cx="0" cy="605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2" type="sldNum"/>
          </p:nvPr>
        </p:nvSpPr>
        <p:spPr>
          <a:xfrm>
            <a:off x="9531515" y="16580326"/>
            <a:ext cx="617400" cy="139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6925" lIns="176925" spcFirstLastPara="1" rIns="176925" wrap="square" tIns="176925">
            <a:normAutofit/>
          </a:bodyPr>
          <a:lstStyle>
            <a:lvl1pPr lvl="0" algn="r">
              <a:buNone/>
              <a:defRPr sz="1900">
                <a:solidFill>
                  <a:schemeClr val="dk2"/>
                </a:solidFill>
              </a:defRPr>
            </a:lvl1pPr>
            <a:lvl2pPr lvl="1" algn="r">
              <a:buNone/>
              <a:defRPr sz="1900">
                <a:solidFill>
                  <a:schemeClr val="dk2"/>
                </a:solidFill>
              </a:defRPr>
            </a:lvl2pPr>
            <a:lvl3pPr lvl="2" algn="r">
              <a:buNone/>
              <a:defRPr sz="1900">
                <a:solidFill>
                  <a:schemeClr val="dk2"/>
                </a:solidFill>
              </a:defRPr>
            </a:lvl3pPr>
            <a:lvl4pPr lvl="3" algn="r">
              <a:buNone/>
              <a:defRPr sz="1900">
                <a:solidFill>
                  <a:schemeClr val="dk2"/>
                </a:solidFill>
              </a:defRPr>
            </a:lvl4pPr>
            <a:lvl5pPr lvl="4" algn="r">
              <a:buNone/>
              <a:defRPr sz="1900">
                <a:solidFill>
                  <a:schemeClr val="dk2"/>
                </a:solidFill>
              </a:defRPr>
            </a:lvl5pPr>
            <a:lvl6pPr lvl="5" algn="r">
              <a:buNone/>
              <a:defRPr sz="1900">
                <a:solidFill>
                  <a:schemeClr val="dk2"/>
                </a:solidFill>
              </a:defRPr>
            </a:lvl6pPr>
            <a:lvl7pPr lvl="6" algn="r">
              <a:buNone/>
              <a:defRPr sz="1900">
                <a:solidFill>
                  <a:schemeClr val="dk2"/>
                </a:solidFill>
              </a:defRPr>
            </a:lvl7pPr>
            <a:lvl8pPr lvl="7" algn="r">
              <a:buNone/>
              <a:defRPr sz="1900">
                <a:solidFill>
                  <a:schemeClr val="dk2"/>
                </a:solidFill>
              </a:defRPr>
            </a:lvl8pPr>
            <a:lvl9pPr lvl="8" algn="r">
              <a:buNone/>
              <a:defRPr sz="19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3375" y="1472750"/>
            <a:ext cx="1109840" cy="110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3375" y="1472750"/>
            <a:ext cx="1109840" cy="110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3375" y="1472750"/>
            <a:ext cx="1109840" cy="110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u sou XP | Vem ser XP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